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1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536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56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34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0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1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2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1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7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4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3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2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9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C5D9-3FEB-4F9A-B0BD-C408361E95FF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32AB7F-EF6B-4013-AA8A-8125352B5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4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53">
            <a:extLst>
              <a:ext uri="{FF2B5EF4-FFF2-40B4-BE49-F238E27FC236}">
                <a16:creationId xmlns:a16="http://schemas.microsoft.com/office/drawing/2014/main" id="{D2EA7CCD-BDDF-42EC-9A60-54117D175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8" t="121" r="1585" b="18949"/>
          <a:stretch/>
        </p:blipFill>
        <p:spPr bwMode="auto">
          <a:xfrm>
            <a:off x="721462" y="626974"/>
            <a:ext cx="2840149" cy="198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860C1F00-293B-48C2-B0DB-BBAEE29C0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600" y="1495136"/>
            <a:ext cx="7149321" cy="123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1" i="1" u="none" strike="noStrike" cap="none" normalizeH="0" baseline="0" dirty="0">
                <a:ln>
                  <a:noFill/>
                </a:ln>
                <a:solidFill>
                  <a:srgbClr val="B9AE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Warranty Notice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098112BE-7988-4F76-857F-F85100991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600" y="404738"/>
            <a:ext cx="75438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King Kong Trailers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Line 15">
            <a:extLst>
              <a:ext uri="{FF2B5EF4-FFF2-40B4-BE49-F238E27FC236}">
                <a16:creationId xmlns:a16="http://schemas.microsoft.com/office/drawing/2014/main" id="{3441F68A-890A-4D77-AE88-1E37628D6A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623" y="7274630"/>
            <a:ext cx="2514600" cy="0"/>
          </a:xfrm>
          <a:prstGeom prst="line">
            <a:avLst/>
          </a:prstGeom>
          <a:noFill/>
          <a:ln w="12700">
            <a:solidFill>
              <a:srgbClr val="FFF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cxnSp>
      <p:sp>
        <p:nvSpPr>
          <p:cNvPr id="6" name="Text Box 145">
            <a:extLst>
              <a:ext uri="{FF2B5EF4-FFF2-40B4-BE49-F238E27FC236}">
                <a16:creationId xmlns:a16="http://schemas.microsoft.com/office/drawing/2014/main" id="{A60FD0B5-8876-4EA2-A819-C3E431F9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65" y="2948165"/>
            <a:ext cx="10496550" cy="390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trailer sold by King Kong Trailer comes with a 12 months limited warranty, covering the material and workmanship on sold trailer.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warranty </a:t>
            </a:r>
            <a:r>
              <a:rPr kumimoji="0" lang="en-US" altLang="en-US" sz="2600" b="1" i="0" u="sng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 Not Cover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labour or extended damage that is caused by normal abrasion, damage to wheel, lights and jockey wheel, accidents, misuse or lack of proper maintenance.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warranty will void when customer make self modification without noticing and permission from King Kong Trailers Pty Ltd. C</a:t>
            </a:r>
            <a:r>
              <a:rPr lang="en-US" altLang="en-US" sz="2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ustomer must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provide evidence of purchase while claiming warranty.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Line 153">
            <a:extLst>
              <a:ext uri="{FF2B5EF4-FFF2-40B4-BE49-F238E27FC236}">
                <a16:creationId xmlns:a16="http://schemas.microsoft.com/office/drawing/2014/main" id="{FBBBD5CE-6AEB-47A8-BE99-6895E56EC7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13053" y="9249480"/>
            <a:ext cx="2680970" cy="0"/>
          </a:xfrm>
          <a:prstGeom prst="line">
            <a:avLst/>
          </a:prstGeom>
          <a:noFill/>
          <a:ln w="12700">
            <a:solidFill>
              <a:srgbClr val="FFFF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CD6D4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38394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 Kong</dc:creator>
  <cp:lastModifiedBy>King Kong</cp:lastModifiedBy>
  <cp:revision>1</cp:revision>
  <dcterms:created xsi:type="dcterms:W3CDTF">2021-06-23T02:38:34Z</dcterms:created>
  <dcterms:modified xsi:type="dcterms:W3CDTF">2021-06-23T02:44:36Z</dcterms:modified>
</cp:coreProperties>
</file>